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10" r:id="rId2"/>
    <p:sldId id="312" r:id="rId3"/>
    <p:sldId id="306" r:id="rId4"/>
    <p:sldId id="257" r:id="rId5"/>
    <p:sldId id="258" r:id="rId6"/>
    <p:sldId id="259" r:id="rId7"/>
    <p:sldId id="280" r:id="rId8"/>
    <p:sldId id="260" r:id="rId9"/>
    <p:sldId id="261" r:id="rId10"/>
    <p:sldId id="262" r:id="rId11"/>
    <p:sldId id="263" r:id="rId12"/>
    <p:sldId id="264" r:id="rId13"/>
    <p:sldId id="265" r:id="rId14"/>
    <p:sldId id="308" r:id="rId15"/>
    <p:sldId id="266" r:id="rId16"/>
    <p:sldId id="30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A12E-009B-4208-892D-CD7CF2D2106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827BF-9F4F-40F0-AFF0-FD70D50EA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8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827BF-9F4F-40F0-AFF0-FD70D50EAAA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0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85DB-1C12-4894-A549-E04D165F4F3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D014-5D97-45B9-BBDE-9EB7868B2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f Indian Celebrities Spammed WhatsApp Groups With 'Good Morning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686800" cy="6553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postpartum hemorrhage&#10;Increased operative interference&#10;Increased morbidity&#10;Fetal:&#10;Hypoxia&#10;Iatrogenic prematurity (w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619124"/>
            <a:ext cx="7924801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 Induction of labor should be performed&#10;only when there is a clear medical indication&#10;for it and the expected benefits o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771524"/>
            <a:ext cx="7543801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 On cervical status, the specific method of&#10;induction of labor and associated conditions&#10;such as parity and rupture of m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542924"/>
            <a:ext cx="75438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 Women receiving oxytocin, misoprostol or&#10;other prostaglandins should never be left&#10;unattended.&#10; Failed induction of lab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771524"/>
            <a:ext cx="8077201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8077199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ating&#10;Factor 0 1 2 3&#10;Dilatation (cm) Closed 1-2 3-4 More than&#10;5&#10;Length of cervix (cm) More than 4 3-4 1-2 Less than 1&#10;Co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1533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Score 0-5 is </a:t>
            </a:r>
            <a:r>
              <a:rPr lang="en-US" b="1" dirty="0" err="1"/>
              <a:t>unfavourable</a:t>
            </a:r>
            <a:r>
              <a:rPr lang="en-US" b="1" dirty="0"/>
              <a:t>  and 6-13 is </a:t>
            </a:r>
            <a:r>
              <a:rPr lang="en-US" b="1" dirty="0" err="1"/>
              <a:t>favourable</a:t>
            </a:r>
            <a:r>
              <a:rPr lang="en-US" b="1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Medical&#10;Surgical&#10;Combined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1076324"/>
            <a:ext cx="7543801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EDICAL INDUCTION&#10;Drugs used:&#10;Prostaglandins ( PGE2 , PGE1 )&#10;Oxytocin&#10;Mifepristone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78485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 Prostaglandins:&#10;Prostaglandin act on cervix&#10;to enable ripening by a no. of different&#10;mechanisms. PGE2 is primarily impor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38124"/>
            <a:ext cx="7924799" cy="6238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Unit-15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management of abnormal </a:t>
            </a:r>
            <a:r>
              <a:rPr lang="en-US" b="1" dirty="0" err="1"/>
              <a:t>labour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y cause increase in elastase,&#10;glycosaminoglycan , dermatan sulfate and&#10;hyaluronic acid levels in cervix causing&#10;relaxa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66724"/>
            <a:ext cx="8229599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dvantages:&#10; Effective method in IUD or unfavourble&#10;cervix.&#10; No anti-diuretic effect.&#10; Highly effective in ripening th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457200"/>
            <a:ext cx="7772401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sadvantages :&#10; Requires fetal monitoring for 1-2hrs&#10; Risk for sustained contraction&#10; Sometimes causes vaginal sorene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847724"/>
            <a:ext cx="8305801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 Oxytocin :&#10;Oxytocin is an endogenous uterotonic that&#10;stimulates uterine contraction. Receptor&#10;concentration increases d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619124"/>
            <a:ext cx="8077201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antages :&#10; Wider availability&#10; Less systemic effects&#10; Major catastrophe is rare&#10; Cheaper&#10;Precautions:&#10; Never give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381000"/>
            <a:ext cx="7620001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 Mifepristone :&#10;( Progesterone receptor antagonists )&#10;It blocks progesterone and corticosteroid&#10;receptors. 200mg vaginall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847724"/>
            <a:ext cx="7696201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SURGICAL INDUCTION&#10; Artificial rupture of membrane (ARM)&#10; Low rupture of membrane ( LRM)&#10; High rupture of membrane (HR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619124"/>
            <a:ext cx="7924801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Artificial rupture of membrane&#10;(ARM )&#10;Low rupture of membrane ( LRM):&#10;It is a procedure where the puncture or&#10;rupture of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771524"/>
            <a:ext cx="7848601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Indications:&#10; Abruptio placenta&#10; Chronic hydraminos&#10; Severe pre eclampsia/eclampsia&#10; In combination with medical induc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542924"/>
            <a:ext cx="7924801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ontraindications:&#10; Intra uterine fetal death&#10; Cephalo pelvic disproportion&#10; Prematurity&#10; Maternal AIDS or active gen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771524"/>
            <a:ext cx="7696201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Induction and augmentation of </a:t>
            </a:r>
            <a:r>
              <a:rPr lang="en-US" b="1" dirty="0" err="1"/>
              <a:t>labour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 At the end of the session learners will be able to:</a:t>
            </a:r>
          </a:p>
          <a:p>
            <a:r>
              <a:rPr lang="en-US" b="1" dirty="0"/>
              <a:t>define induction and augmentation of </a:t>
            </a:r>
            <a:r>
              <a:rPr lang="en-US" b="1" dirty="0" err="1"/>
              <a:t>labour</a:t>
            </a:r>
            <a:endParaRPr lang="en-US" b="1" dirty="0"/>
          </a:p>
          <a:p>
            <a:r>
              <a:rPr lang="en-US" b="1" dirty="0"/>
              <a:t>Indication</a:t>
            </a:r>
          </a:p>
          <a:p>
            <a:r>
              <a:rPr lang="en-US" b="1" dirty="0"/>
              <a:t>Methods of induction</a:t>
            </a:r>
          </a:p>
          <a:p>
            <a:r>
              <a:rPr lang="en-US" b="1" dirty="0"/>
              <a:t>Contraindication </a:t>
            </a:r>
          </a:p>
          <a:p>
            <a:r>
              <a:rPr lang="en-US" b="1" dirty="0"/>
              <a:t>Complication and</a:t>
            </a:r>
          </a:p>
          <a:p>
            <a:r>
              <a:rPr lang="en-US" b="1" dirty="0"/>
              <a:t>General principle of induction and augmentation.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 High rupture of membrane (HRM) :&#10;It is the procedure in which puncture of&#10;the hind waters above the presenting part, is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8124"/>
            <a:ext cx="8458199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ndications :&#10;obselete these days. However used in&#10;chronic hydraminos where regulated escape&#10;of liquor amnii facilitates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685800"/>
            <a:ext cx="822960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Mechanism of onset of labor by ARM:&#10; Stretching of cervix&#10; Separation of the membranes&#10; Reduction of amniotic fluid vol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542924"/>
            <a:ext cx="78486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Immediate beneficial effects of ARM:&#10; Lowering of b.p in eclapsia; pre-eclampsia&#10; Relief of maternal distress in hydram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771524"/>
            <a:ext cx="8229601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azards of ARM:&#10; Chance of cord prolapse&#10; Amnionitis&#10; Accidental injury&#10; Amniotic fluid embolism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695324"/>
            <a:ext cx="8077201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 Stripping the membranes:&#10;Stripping of the membrane means digital&#10;seperation of the chorion and amnion from the&#10;wall of c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542924"/>
            <a:ext cx="8305801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riteria for membrane stripping:&#10;a) The fetal head must be well applied to the&#10;cervix&#10;b) The cervix should be dilated so 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390524"/>
            <a:ext cx="7848601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OMBINED METHOD&#10;The combined medical and surgical methods&#10;are used to increase the efficacy of induction by&#10;reducing the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19124"/>
            <a:ext cx="8153399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Advantage of combined methods:&#10; More effective than any single procedure&#10; Shortens the induction delivery interval&#10; Mi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8360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 Stimulate the uterus during labour to increase&#10;the frequency, duration and strength of&#10;contractions.&#10; It involves stim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457200"/>
            <a:ext cx="838200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 Induction of labor (IOL) means initiation of&#10;uterine contractions after the period of&#10;viability by any method (medical,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695324"/>
            <a:ext cx="6991350" cy="5019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Aims:&#10;To expedite delivery within 12 hours without&#10;increasing maternal mortality and pernatal&#10;hazards.&#10;Indications of aug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695324"/>
            <a:ext cx="7924801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ontraindications of augmentation:&#10; When labor is progressing normally&#10; Woman isn't in true labor&#10; Cephalopelvic disp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3340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 Grand multipara&#10; Previous uterine operation scar&#10; Fetal distress&#10; Cord prolapse and fetus is alive&#10; Multiple gestat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8360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 Advantages of AMOL:&#10;Less chance of dysfunctional labour&#10;Shortens the duration of labor&#10;Fetal hypoxia can be detected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771524"/>
            <a:ext cx="82296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ssential components of AMOL:&#10; Antenatal education about purpose and&#10;procedure of AMOL.&#10; Woman is in true labor&#10; Partog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78486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 Delivery is completed within 12hrs of&#10;admission .&#10; Epidural anaesthesia is needed.&#10; Fetal monitoring by intermittent 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0865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 Definition :&#10;It is a conduction of spontaneous labor in&#10;a moderate degree of cephalo -pelvic&#10;disproportion , in an inst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19124"/>
            <a:ext cx="8000999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 Aims:&#10;Trial labor aims at avoiding an unnecessary&#10;cesarean section and delivering a healthy&#10;baby.&#10;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95324"/>
            <a:ext cx="8534400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 Associated mid pelvic and outlet contraction.&#10; Presence of complicating factors like elderly&#10;primigravida , malpresent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42924"/>
            <a:ext cx="8153399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nd a Thank You Note - My Tea Plan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4582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 Pre-eclampsia and eclampsia&#10; Maternal medical complications like diabetes&#10;mellitus, chronic renal disease, cholestasis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314324"/>
            <a:ext cx="7162801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 Premature rupture of membrane&#10; Fetus with a major congenital anomaly&#10; Intrauterine death of fetus&#10; Oligohydramnios, p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533400"/>
            <a:ext cx="7391401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 Contracted pelvis&#10; Cephalopelvic disproportion&#10; Malpresentation&#10; Previous caesarean section or hysterectomy&#10; High r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390524"/>
            <a:ext cx="7467601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 Elderly primigravida with obstetric or&#10;medical complications&#10; Cord prolapse&#10; Cervical carcinoma&#10; any contraindicatio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619124"/>
            <a:ext cx="71628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aternal:&#10; emotional fear, anxiety&#10; uterine inertia: prolonged labor&#10; intrapartum infection&#10; violent labor: abruption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695324"/>
            <a:ext cx="7924801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53</Words>
  <Application>Microsoft Office PowerPoint</Application>
  <PresentationFormat>On-screen Show (4:3)</PresentationFormat>
  <Paragraphs>14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Presentation</vt:lpstr>
      <vt:lpstr>Unit-15</vt:lpstr>
      <vt:lpstr>Induction and augmentation of labour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17</cp:revision>
  <dcterms:created xsi:type="dcterms:W3CDTF">2020-07-12T02:20:15Z</dcterms:created>
  <dcterms:modified xsi:type="dcterms:W3CDTF">2020-12-14T12:57:09Z</dcterms:modified>
</cp:coreProperties>
</file>